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4" r:id="rId6"/>
    <p:sldId id="261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038CB1-4E1C-4D2D-8890-6FE8ED78C38F}" type="datetimeFigureOut">
              <a:rPr lang="en-US" smtClean="0"/>
              <a:t>6/23/2008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57B97C-E448-4B3B-942D-EDDFC69CC4B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B97C-E448-4B3B-942D-EDDFC69CC4B6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B97C-E448-4B3B-942D-EDDFC69CC4B6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B97C-E448-4B3B-942D-EDDFC69CC4B6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B97C-E448-4B3B-942D-EDDFC69CC4B6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B97C-E448-4B3B-942D-EDDFC69CC4B6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B97C-E448-4B3B-942D-EDDFC69CC4B6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B97C-E448-4B3B-942D-EDDFC69CC4B6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B97C-E448-4B3B-942D-EDDFC69CC4B6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B97C-E448-4B3B-942D-EDDFC69CC4B6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6/23/2008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6/23/2008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6/23/2008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6/23/2008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6/23/2008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6/23/2008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6/23/2008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6/23/2008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6/23/2008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6/23/2008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6/23/2008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6/23/2008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Back To Basics; Getting Back To The Basics of SQL Server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Denny Cherry</a:t>
            </a:r>
          </a:p>
          <a:p>
            <a:r>
              <a:rPr lang="en-US" dirty="0" smtClean="0"/>
              <a:t>Senior Database Administrator / </a:t>
            </a:r>
            <a:r>
              <a:rPr lang="en-US" dirty="0" smtClean="0"/>
              <a:t>Architect</a:t>
            </a:r>
          </a:p>
          <a:p>
            <a:r>
              <a:rPr lang="en-US" smtClean="0"/>
              <a:t>Awareness </a:t>
            </a:r>
            <a:r>
              <a:rPr lang="en-US" dirty="0" smtClean="0"/>
              <a:t>Technologies</a:t>
            </a:r>
          </a:p>
          <a:p>
            <a:r>
              <a:rPr lang="en-US" smtClean="0"/>
              <a:t>dcherry@awarenesstech.com</a:t>
            </a:r>
            <a:endParaRPr lang="en-US" dirty="0" smtClean="0"/>
          </a:p>
          <a:p>
            <a:r>
              <a:rPr lang="en-US" dirty="0" smtClean="0"/>
              <a:t>Quest Software SQL Server MVP</a:t>
            </a:r>
          </a:p>
          <a:p>
            <a:r>
              <a:rPr lang="en-US" dirty="0" smtClean="0"/>
              <a:t>MCSA, MCDBA, MCTS, MCITP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DML: Data Manipulation 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SELECT Command</a:t>
            </a:r>
          </a:p>
          <a:p>
            <a:r>
              <a:rPr lang="en-US" dirty="0" smtClean="0"/>
              <a:t>The DELETE Command</a:t>
            </a:r>
          </a:p>
          <a:p>
            <a:r>
              <a:rPr lang="en-US" dirty="0" smtClean="0"/>
              <a:t>The INSERT Command</a:t>
            </a:r>
          </a:p>
          <a:p>
            <a:r>
              <a:rPr lang="en-US" dirty="0" smtClean="0"/>
              <a:t>The UPDATE Command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Objects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Tables</a:t>
            </a:r>
          </a:p>
          <a:p>
            <a:r>
              <a:rPr lang="en-US" dirty="0" smtClean="0"/>
              <a:t>Views</a:t>
            </a:r>
          </a:p>
          <a:p>
            <a:r>
              <a:rPr lang="en-US" dirty="0" smtClean="0"/>
              <a:t>Procedures</a:t>
            </a:r>
          </a:p>
          <a:p>
            <a:r>
              <a:rPr lang="en-US" dirty="0" smtClean="0"/>
              <a:t>Functions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Authentication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Logins</a:t>
            </a:r>
          </a:p>
          <a:p>
            <a:r>
              <a:rPr lang="en-US" dirty="0" smtClean="0"/>
              <a:t>Users</a:t>
            </a:r>
          </a:p>
          <a:p>
            <a:r>
              <a:rPr lang="en-US" dirty="0" err="1" smtClean="0"/>
              <a:t>sp_change_users_login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SQL Server Service Broker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it?</a:t>
            </a:r>
          </a:p>
          <a:p>
            <a:r>
              <a:rPr lang="en-US" dirty="0" smtClean="0"/>
              <a:t>Message Types</a:t>
            </a:r>
          </a:p>
          <a:p>
            <a:r>
              <a:rPr lang="en-US" dirty="0" smtClean="0"/>
              <a:t>Contracts</a:t>
            </a:r>
          </a:p>
          <a:p>
            <a:r>
              <a:rPr lang="en-US" dirty="0" smtClean="0"/>
              <a:t>Queues</a:t>
            </a:r>
          </a:p>
          <a:p>
            <a:r>
              <a:rPr lang="en-US" dirty="0" smtClean="0"/>
              <a:t>Services</a:t>
            </a:r>
          </a:p>
          <a:p>
            <a:r>
              <a:rPr lang="en-US" dirty="0" smtClean="0"/>
              <a:t>Routes</a:t>
            </a:r>
          </a:p>
          <a:p>
            <a:r>
              <a:rPr lang="en-US" dirty="0" smtClean="0"/>
              <a:t>SEND Command</a:t>
            </a:r>
          </a:p>
          <a:p>
            <a:r>
              <a:rPr lang="en-US" dirty="0" smtClean="0"/>
              <a:t>RECEIVE Command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#3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Denny Cherry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191064"/>
          </a:xfrm>
        </p:spPr>
        <p:txBody>
          <a:bodyPr/>
          <a:lstStyle/>
          <a:p>
            <a:r>
              <a:rPr lang="en-US" dirty="0" smtClean="0"/>
              <a:t>dcherry@awarenesstech.com</a:t>
            </a:r>
          </a:p>
          <a:p>
            <a:r>
              <a:rPr lang="en-US" dirty="0" smtClean="0"/>
              <a:t>http://itknowledgeexchange.techtarget.com/sql-server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4572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Please fill out the session survey on the </a:t>
            </a:r>
            <a:r>
              <a:rPr lang="en-US" dirty="0" err="1" smtClean="0"/>
              <a:t>SoCal</a:t>
            </a:r>
            <a:r>
              <a:rPr lang="en-US" dirty="0" smtClean="0"/>
              <a:t> Code Camp website.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43</TotalTime>
  <Words>116</Words>
  <Application>Microsoft Office PowerPoint</Application>
  <PresentationFormat>On-screen Show (4:3)</PresentationFormat>
  <Paragraphs>46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Back To Basics; Getting Back To The Basics of SQL Server</vt:lpstr>
      <vt:lpstr>DML: Data Manipulation Language</vt:lpstr>
      <vt:lpstr>Demo #1</vt:lpstr>
      <vt:lpstr>Physical Objects</vt:lpstr>
      <vt:lpstr>Demo #2</vt:lpstr>
      <vt:lpstr>Authentication</vt:lpstr>
      <vt:lpstr>SQL Server Service Broker</vt:lpstr>
      <vt:lpstr>Demo #3</vt:lpstr>
      <vt:lpstr>Denny Cherry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Back To Basics; Getting Back To The Basics of SQL Server</dc:title>
  <dc:creator>Denny</dc:creator>
  <cp:lastModifiedBy>Denny Cherry</cp:lastModifiedBy>
  <cp:revision>8</cp:revision>
  <dcterms:created xsi:type="dcterms:W3CDTF">2008-06-13T23:02:34Z</dcterms:created>
  <dcterms:modified xsi:type="dcterms:W3CDTF">2008-06-24T01:54:08Z</dcterms:modified>
</cp:coreProperties>
</file>